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41EADA-2D39-41B2-B275-8E534ECD4ED2}" v="1" dt="2025-05-16T11:32:53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Espinosa" userId="d4b3ace3-c6fc-4c66-9df8-3d34898938d8" providerId="ADAL" clId="{3841EADA-2D39-41B2-B275-8E534ECD4ED2}"/>
    <pc:docChg chg="modSld">
      <pc:chgData name="Monica Espinosa" userId="d4b3ace3-c6fc-4c66-9df8-3d34898938d8" providerId="ADAL" clId="{3841EADA-2D39-41B2-B275-8E534ECD4ED2}" dt="2025-05-16T11:33:26.241" v="127" actId="1076"/>
      <pc:docMkLst>
        <pc:docMk/>
      </pc:docMkLst>
      <pc:sldChg chg="addSp modSp mod">
        <pc:chgData name="Monica Espinosa" userId="d4b3ace3-c6fc-4c66-9df8-3d34898938d8" providerId="ADAL" clId="{3841EADA-2D39-41B2-B275-8E534ECD4ED2}" dt="2025-05-16T11:33:26.241" v="127" actId="1076"/>
        <pc:sldMkLst>
          <pc:docMk/>
          <pc:sldMk cId="807703057" sldId="258"/>
        </pc:sldMkLst>
        <pc:spChg chg="mod">
          <ac:chgData name="Monica Espinosa" userId="d4b3ace3-c6fc-4c66-9df8-3d34898938d8" providerId="ADAL" clId="{3841EADA-2D39-41B2-B275-8E534ECD4ED2}" dt="2025-05-16T11:32:46.030" v="22" actId="1035"/>
          <ac:spMkLst>
            <pc:docMk/>
            <pc:sldMk cId="807703057" sldId="258"/>
            <ac:spMk id="2" creationId="{2F4F8CE2-8112-A83F-3CAE-63FF9249EB65}"/>
          </ac:spMkLst>
        </pc:spChg>
        <pc:spChg chg="mod">
          <ac:chgData name="Monica Espinosa" userId="d4b3ace3-c6fc-4c66-9df8-3d34898938d8" providerId="ADAL" clId="{3841EADA-2D39-41B2-B275-8E534ECD4ED2}" dt="2025-05-16T11:32:48.992" v="23" actId="1076"/>
          <ac:spMkLst>
            <pc:docMk/>
            <pc:sldMk cId="807703057" sldId="258"/>
            <ac:spMk id="3" creationId="{0FB35999-0B57-94CF-A322-195B3633B174}"/>
          </ac:spMkLst>
        </pc:spChg>
        <pc:spChg chg="add mod">
          <ac:chgData name="Monica Espinosa" userId="d4b3ace3-c6fc-4c66-9df8-3d34898938d8" providerId="ADAL" clId="{3841EADA-2D39-41B2-B275-8E534ECD4ED2}" dt="2025-05-16T11:33:26.241" v="127" actId="1076"/>
          <ac:spMkLst>
            <pc:docMk/>
            <pc:sldMk cId="807703057" sldId="258"/>
            <ac:spMk id="4" creationId="{4782FB75-6564-0D3C-380D-3ECB042FDB9F}"/>
          </ac:spMkLst>
        </pc:spChg>
        <pc:picChg chg="mod">
          <ac:chgData name="Monica Espinosa" userId="d4b3ace3-c6fc-4c66-9df8-3d34898938d8" providerId="ADAL" clId="{3841EADA-2D39-41B2-B275-8E534ECD4ED2}" dt="2025-05-16T11:32:46.030" v="22" actId="1035"/>
          <ac:picMkLst>
            <pc:docMk/>
            <pc:sldMk cId="807703057" sldId="258"/>
            <ac:picMk id="5" creationId="{18F4858B-5F86-245D-2551-D2AD7FBCAA57}"/>
          </ac:picMkLst>
        </pc:picChg>
        <pc:picChg chg="mod">
          <ac:chgData name="Monica Espinosa" userId="d4b3ace3-c6fc-4c66-9df8-3d34898938d8" providerId="ADAL" clId="{3841EADA-2D39-41B2-B275-8E534ECD4ED2}" dt="2025-05-16T11:32:46.030" v="22" actId="1035"/>
          <ac:picMkLst>
            <pc:docMk/>
            <pc:sldMk cId="807703057" sldId="258"/>
            <ac:picMk id="6" creationId="{2E9E1180-2A7D-7990-DC22-E092CE80CE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7">
            <a:extLst>
              <a:ext uri="{FF2B5EF4-FFF2-40B4-BE49-F238E27FC236}">
                <a16:creationId xmlns:a16="http://schemas.microsoft.com/office/drawing/2014/main" id="{6C0530CA-2886-7936-B880-3F725F7DE9F7}"/>
              </a:ext>
            </a:extLst>
          </p:cNvPr>
          <p:cNvSpPr/>
          <p:nvPr userDrawn="1"/>
        </p:nvSpPr>
        <p:spPr>
          <a:xfrm>
            <a:off x="0" y="5504980"/>
            <a:ext cx="12192000" cy="1353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Picture 8" descr="A logo with text on it&#10;&#10;Description automatically generated">
            <a:extLst>
              <a:ext uri="{FF2B5EF4-FFF2-40B4-BE49-F238E27FC236}">
                <a16:creationId xmlns:a16="http://schemas.microsoft.com/office/drawing/2014/main" id="{195149A5-B1A4-9AC7-3E2B-475096C61C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510" y="3112630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F8C21BB4-78B2-6C48-4012-B5C30F0B6A66}"/>
              </a:ext>
            </a:extLst>
          </p:cNvPr>
          <p:cNvSpPr/>
          <p:nvPr userDrawn="1"/>
        </p:nvSpPr>
        <p:spPr>
          <a:xfrm>
            <a:off x="348988" y="915059"/>
            <a:ext cx="290285" cy="29028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Conector recto 10">
            <a:extLst>
              <a:ext uri="{FF2B5EF4-FFF2-40B4-BE49-F238E27FC236}">
                <a16:creationId xmlns:a16="http://schemas.microsoft.com/office/drawing/2014/main" id="{F8AAB2F8-E2E6-BEE5-54D9-FCA1B3878F6B}"/>
              </a:ext>
            </a:extLst>
          </p:cNvPr>
          <p:cNvCxnSpPr/>
          <p:nvPr userDrawn="1"/>
        </p:nvCxnSpPr>
        <p:spPr>
          <a:xfrm>
            <a:off x="943305" y="1208508"/>
            <a:ext cx="297542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logo with text overlay&#10;&#10;Description automatically generated">
            <a:extLst>
              <a:ext uri="{FF2B5EF4-FFF2-40B4-BE49-F238E27FC236}">
                <a16:creationId xmlns:a16="http://schemas.microsoft.com/office/drawing/2014/main" id="{E5A68D17-93FF-EB31-FB7B-98CF67C71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257" y="-178114"/>
            <a:ext cx="2511329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1">
            <a:extLst>
              <a:ext uri="{FF2B5EF4-FFF2-40B4-BE49-F238E27FC236}">
                <a16:creationId xmlns:a16="http://schemas.microsoft.com/office/drawing/2014/main" id="{F8C21BB4-78B2-6C48-4012-B5C30F0B6A66}"/>
              </a:ext>
            </a:extLst>
          </p:cNvPr>
          <p:cNvSpPr/>
          <p:nvPr userDrawn="1"/>
        </p:nvSpPr>
        <p:spPr>
          <a:xfrm>
            <a:off x="2122051" y="976383"/>
            <a:ext cx="290285" cy="29028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" name="Conector recto 10">
            <a:extLst>
              <a:ext uri="{FF2B5EF4-FFF2-40B4-BE49-F238E27FC236}">
                <a16:creationId xmlns:a16="http://schemas.microsoft.com/office/drawing/2014/main" id="{F8AAB2F8-E2E6-BEE5-54D9-FCA1B3878F6B}"/>
              </a:ext>
            </a:extLst>
          </p:cNvPr>
          <p:cNvCxnSpPr/>
          <p:nvPr userDrawn="1"/>
        </p:nvCxnSpPr>
        <p:spPr>
          <a:xfrm>
            <a:off x="2502131" y="1479695"/>
            <a:ext cx="297542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logo with text overlay&#10;&#10;Description automatically generated">
            <a:extLst>
              <a:ext uri="{FF2B5EF4-FFF2-40B4-BE49-F238E27FC236}">
                <a16:creationId xmlns:a16="http://schemas.microsoft.com/office/drawing/2014/main" id="{E5A68D17-93FF-EB31-FB7B-98CF67C71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967" y="-91440"/>
            <a:ext cx="2511329" cy="1463040"/>
          </a:xfrm>
          <a:prstGeom prst="rect">
            <a:avLst/>
          </a:prstGeom>
        </p:spPr>
      </p:pic>
      <p:pic>
        <p:nvPicPr>
          <p:cNvPr id="2" name="Picture 6" descr="A train passing by a city&#10;&#10;Description automatically generated">
            <a:extLst>
              <a:ext uri="{FF2B5EF4-FFF2-40B4-BE49-F238E27FC236}">
                <a16:creationId xmlns:a16="http://schemas.microsoft.com/office/drawing/2014/main" id="{9E8870D3-0A32-6784-B79C-BFCC050E5B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10" t="7374" r="44532" b="8355"/>
          <a:stretch/>
        </p:blipFill>
        <p:spPr>
          <a:xfrm>
            <a:off x="0" y="4997"/>
            <a:ext cx="2057716" cy="6858000"/>
          </a:xfrm>
          <a:prstGeom prst="rect">
            <a:avLst/>
          </a:prstGeom>
          <a:ln>
            <a:gradFill>
              <a:gsLst>
                <a:gs pos="0">
                  <a:srgbClr val="41A2ED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  <p:extLst>
      <p:ext uri="{BB962C8B-B14F-4D97-AF65-F5344CB8AC3E}">
        <p14:creationId xmlns:p14="http://schemas.microsoft.com/office/powerpoint/2010/main" val="5762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3">
            <a:extLst>
              <a:ext uri="{FF2B5EF4-FFF2-40B4-BE49-F238E27FC236}">
                <a16:creationId xmlns:a16="http://schemas.microsoft.com/office/drawing/2014/main" id="{EBBAB99E-935D-76BD-386D-980ADBF158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52" t="5004" r="2466"/>
          <a:stretch/>
        </p:blipFill>
        <p:spPr>
          <a:xfrm>
            <a:off x="0" y="0"/>
            <a:ext cx="12191999" cy="6862485"/>
          </a:xfrm>
          <a:prstGeom prst="rect">
            <a:avLst/>
          </a:prstGeom>
        </p:spPr>
      </p:pic>
      <p:sp>
        <p:nvSpPr>
          <p:cNvPr id="4" name="Rectángulo 5">
            <a:extLst>
              <a:ext uri="{FF2B5EF4-FFF2-40B4-BE49-F238E27FC236}">
                <a16:creationId xmlns:a16="http://schemas.microsoft.com/office/drawing/2014/main" id="{88D9CF62-30A7-FC26-2117-AC8A13D66D19}"/>
              </a:ext>
            </a:extLst>
          </p:cNvPr>
          <p:cNvSpPr/>
          <p:nvPr userDrawn="1"/>
        </p:nvSpPr>
        <p:spPr>
          <a:xfrm>
            <a:off x="523340" y="1010514"/>
            <a:ext cx="290285" cy="29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5" name="Conector recto 6">
            <a:extLst>
              <a:ext uri="{FF2B5EF4-FFF2-40B4-BE49-F238E27FC236}">
                <a16:creationId xmlns:a16="http://schemas.microsoft.com/office/drawing/2014/main" id="{E378984C-0AC6-5A37-22D6-A9D14BB4C688}"/>
              </a:ext>
            </a:extLst>
          </p:cNvPr>
          <p:cNvCxnSpPr>
            <a:cxnSpLocks/>
          </p:cNvCxnSpPr>
          <p:nvPr userDrawn="1"/>
        </p:nvCxnSpPr>
        <p:spPr>
          <a:xfrm>
            <a:off x="1104023" y="1376385"/>
            <a:ext cx="487495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63A7193D-5C9F-1221-4D8C-55373D95FA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431" y="-207314"/>
            <a:ext cx="288257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4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5">
            <a:extLst>
              <a:ext uri="{FF2B5EF4-FFF2-40B4-BE49-F238E27FC236}">
                <a16:creationId xmlns:a16="http://schemas.microsoft.com/office/drawing/2014/main" id="{B45C1FC7-B925-B584-E701-C890DE062D50}"/>
              </a:ext>
            </a:extLst>
          </p:cNvPr>
          <p:cNvSpPr/>
          <p:nvPr userDrawn="1"/>
        </p:nvSpPr>
        <p:spPr>
          <a:xfrm>
            <a:off x="-3" y="5846617"/>
            <a:ext cx="12206156" cy="1024492"/>
          </a:xfrm>
          <a:prstGeom prst="rect">
            <a:avLst/>
          </a:prstGeom>
          <a:gradFill flip="none" rotWithShape="1">
            <a:gsLst>
              <a:gs pos="26000">
                <a:schemeClr val="bg1">
                  <a:lumMod val="65000"/>
                  <a:alpha val="90000"/>
                </a:schemeClr>
              </a:gs>
              <a:gs pos="64000">
                <a:schemeClr val="bg1">
                  <a:lumMod val="75000"/>
                  <a:alpha val="60000"/>
                </a:schemeClr>
              </a:gs>
              <a:gs pos="100000">
                <a:schemeClr val="bg1">
                  <a:lumMod val="8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CO" dirty="0"/>
          </a:p>
        </p:txBody>
      </p:sp>
      <p:pic>
        <p:nvPicPr>
          <p:cNvPr id="9" name="Gráfico 10">
            <a:extLst>
              <a:ext uri="{FF2B5EF4-FFF2-40B4-BE49-F238E27FC236}">
                <a16:creationId xmlns:a16="http://schemas.microsoft.com/office/drawing/2014/main" id="{E2B2D0B5-C866-9F5C-A6DC-E53BE334BA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7986" y="6175638"/>
            <a:ext cx="4556025" cy="676999"/>
          </a:xfrm>
          <a:prstGeom prst="rect">
            <a:avLst/>
          </a:prstGeom>
        </p:spPr>
      </p:pic>
      <p:cxnSp>
        <p:nvCxnSpPr>
          <p:cNvPr id="10" name="Conector recto 11">
            <a:extLst>
              <a:ext uri="{FF2B5EF4-FFF2-40B4-BE49-F238E27FC236}">
                <a16:creationId xmlns:a16="http://schemas.microsoft.com/office/drawing/2014/main" id="{29D8ED4D-C0AA-B212-F5C2-821FD99FE188}"/>
              </a:ext>
            </a:extLst>
          </p:cNvPr>
          <p:cNvCxnSpPr>
            <a:cxnSpLocks/>
            <a:stCxn id="9" idx="0"/>
          </p:cNvCxnSpPr>
          <p:nvPr userDrawn="1"/>
        </p:nvCxnSpPr>
        <p:spPr>
          <a:xfrm>
            <a:off x="6095999" y="6175638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5">
            <a:extLst>
              <a:ext uri="{FF2B5EF4-FFF2-40B4-BE49-F238E27FC236}">
                <a16:creationId xmlns:a16="http://schemas.microsoft.com/office/drawing/2014/main" id="{89A0D863-BCC7-D292-5662-15C80CCC3D96}"/>
              </a:ext>
            </a:extLst>
          </p:cNvPr>
          <p:cNvSpPr txBox="1"/>
          <p:nvPr userDrawn="1"/>
        </p:nvSpPr>
        <p:spPr>
          <a:xfrm>
            <a:off x="3964639" y="5898639"/>
            <a:ext cx="4262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  <a:latin typeface="Montserrat" pitchFamily="2" charset="0"/>
              </a:rPr>
              <a:t>Más información</a:t>
            </a:r>
            <a:endParaRPr lang="es-CO" sz="12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12" name="Rectángulo 5">
            <a:extLst>
              <a:ext uri="{FF2B5EF4-FFF2-40B4-BE49-F238E27FC236}">
                <a16:creationId xmlns:a16="http://schemas.microsoft.com/office/drawing/2014/main" id="{D5ED9867-2EE0-7031-C2F7-2E96C7EC70CA}"/>
              </a:ext>
            </a:extLst>
          </p:cNvPr>
          <p:cNvSpPr/>
          <p:nvPr userDrawn="1"/>
        </p:nvSpPr>
        <p:spPr>
          <a:xfrm>
            <a:off x="-4920" y="5363"/>
            <a:ext cx="12206156" cy="1606755"/>
          </a:xfrm>
          <a:prstGeom prst="rect">
            <a:avLst/>
          </a:prstGeom>
          <a:gradFill flip="none" rotWithShape="1">
            <a:gsLst>
              <a:gs pos="26000">
                <a:schemeClr val="bg1">
                  <a:lumMod val="65000"/>
                  <a:alpha val="90000"/>
                </a:schemeClr>
              </a:gs>
              <a:gs pos="64000">
                <a:schemeClr val="bg1">
                  <a:lumMod val="75000"/>
                  <a:alpha val="60000"/>
                </a:schemeClr>
              </a:gs>
              <a:gs pos="100000">
                <a:schemeClr val="bg1">
                  <a:lumMod val="8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CO" dirty="0"/>
          </a:p>
        </p:txBody>
      </p:sp>
      <p:pic>
        <p:nvPicPr>
          <p:cNvPr id="13" name="Picture 1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1DB33D1-713C-7801-EBD3-5489DCD71C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72" y="0"/>
            <a:ext cx="320285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DCE7BF5-13F4-1743-4332-3AB29674E538}"/>
              </a:ext>
            </a:extLst>
          </p:cNvPr>
          <p:cNvSpPr txBox="1"/>
          <p:nvPr userDrawn="1"/>
        </p:nvSpPr>
        <p:spPr>
          <a:xfrm>
            <a:off x="4545106" y="753035"/>
            <a:ext cx="469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cxnSp>
        <p:nvCxnSpPr>
          <p:cNvPr id="3" name="Conector recto 11">
            <a:extLst>
              <a:ext uri="{FF2B5EF4-FFF2-40B4-BE49-F238E27FC236}">
                <a16:creationId xmlns:a16="http://schemas.microsoft.com/office/drawing/2014/main" id="{63B6A2F2-D243-2B79-1188-9CED1A284B72}"/>
              </a:ext>
            </a:extLst>
          </p:cNvPr>
          <p:cNvCxnSpPr>
            <a:cxnSpLocks/>
          </p:cNvCxnSpPr>
          <p:nvPr userDrawn="1"/>
        </p:nvCxnSpPr>
        <p:spPr>
          <a:xfrm>
            <a:off x="6125023" y="6097147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67CED49C-FA59-B926-E046-080956F93B1C}"/>
              </a:ext>
            </a:extLst>
          </p:cNvPr>
          <p:cNvSpPr/>
          <p:nvPr userDrawn="1"/>
        </p:nvSpPr>
        <p:spPr>
          <a:xfrm>
            <a:off x="-21030" y="5707608"/>
            <a:ext cx="12249972" cy="1165539"/>
          </a:xfrm>
          <a:prstGeom prst="rect">
            <a:avLst/>
          </a:prstGeom>
          <a:gradFill flip="none" rotWithShape="1">
            <a:gsLst>
              <a:gs pos="28000">
                <a:schemeClr val="accent6">
                  <a:lumMod val="50000"/>
                  <a:alpha val="85000"/>
                </a:schemeClr>
              </a:gs>
              <a:gs pos="48000">
                <a:schemeClr val="accent6">
                  <a:lumMod val="75000"/>
                  <a:alpha val="60000"/>
                </a:schemeClr>
              </a:gs>
              <a:gs pos="83000">
                <a:schemeClr val="accent6">
                  <a:lumMod val="7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5" name="Gráfico 10">
            <a:extLst>
              <a:ext uri="{FF2B5EF4-FFF2-40B4-BE49-F238E27FC236}">
                <a16:creationId xmlns:a16="http://schemas.microsoft.com/office/drawing/2014/main" id="{2DD6D9A9-AD22-EA51-D2BE-4DE6DF256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2500" y="6104965"/>
            <a:ext cx="4503412" cy="669181"/>
          </a:xfrm>
          <a:prstGeom prst="rect">
            <a:avLst/>
          </a:prstGeom>
        </p:spPr>
      </p:pic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14B6274A-6000-00F3-3E3D-46DDEE1845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91" y="-71468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2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Ciudad vista desde arriba de una carretera&#10;&#10;El contenido generado por IA puede ser incorrecto.">
            <a:extLst>
              <a:ext uri="{FF2B5EF4-FFF2-40B4-BE49-F238E27FC236}">
                <a16:creationId xmlns:a16="http://schemas.microsoft.com/office/drawing/2014/main" id="{8968D0F1-7E49-A4C1-DB33-51B8865FA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" y="-1557"/>
            <a:ext cx="12203454" cy="6840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DCE7BF5-13F4-1743-4332-3AB29674E538}"/>
              </a:ext>
            </a:extLst>
          </p:cNvPr>
          <p:cNvSpPr txBox="1"/>
          <p:nvPr userDrawn="1"/>
        </p:nvSpPr>
        <p:spPr>
          <a:xfrm>
            <a:off x="4545106" y="753035"/>
            <a:ext cx="4693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cxnSp>
        <p:nvCxnSpPr>
          <p:cNvPr id="3" name="Conector recto 11">
            <a:extLst>
              <a:ext uri="{FF2B5EF4-FFF2-40B4-BE49-F238E27FC236}">
                <a16:creationId xmlns:a16="http://schemas.microsoft.com/office/drawing/2014/main" id="{63B6A2F2-D243-2B79-1188-9CED1A284B72}"/>
              </a:ext>
            </a:extLst>
          </p:cNvPr>
          <p:cNvCxnSpPr>
            <a:cxnSpLocks/>
          </p:cNvCxnSpPr>
          <p:nvPr userDrawn="1"/>
        </p:nvCxnSpPr>
        <p:spPr>
          <a:xfrm>
            <a:off x="6125023" y="6097147"/>
            <a:ext cx="0" cy="676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14">
            <a:extLst>
              <a:ext uri="{FF2B5EF4-FFF2-40B4-BE49-F238E27FC236}">
                <a16:creationId xmlns:a16="http://schemas.microsoft.com/office/drawing/2014/main" id="{BCD1B4A3-A007-D429-CA28-8A896A178786}"/>
              </a:ext>
            </a:extLst>
          </p:cNvPr>
          <p:cNvSpPr/>
          <p:nvPr userDrawn="1"/>
        </p:nvSpPr>
        <p:spPr>
          <a:xfrm flipV="1">
            <a:off x="4982" y="5661889"/>
            <a:ext cx="12192000" cy="45719"/>
          </a:xfrm>
          <a:prstGeom prst="rect">
            <a:avLst/>
          </a:prstGeom>
          <a:solidFill>
            <a:srgbClr val="F9B336"/>
          </a:solidFill>
          <a:ln>
            <a:solidFill>
              <a:srgbClr val="7DB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7CED49C-FA59-B926-E046-080956F93B1C}"/>
              </a:ext>
            </a:extLst>
          </p:cNvPr>
          <p:cNvSpPr/>
          <p:nvPr userDrawn="1"/>
        </p:nvSpPr>
        <p:spPr>
          <a:xfrm>
            <a:off x="-21030" y="5707608"/>
            <a:ext cx="12249972" cy="1165539"/>
          </a:xfrm>
          <a:prstGeom prst="rect">
            <a:avLst/>
          </a:prstGeom>
          <a:gradFill flip="none" rotWithShape="1">
            <a:gsLst>
              <a:gs pos="28000">
                <a:schemeClr val="accent6">
                  <a:lumMod val="50000"/>
                  <a:alpha val="85000"/>
                </a:schemeClr>
              </a:gs>
              <a:gs pos="48000">
                <a:schemeClr val="accent6">
                  <a:lumMod val="75000"/>
                  <a:alpha val="60000"/>
                </a:schemeClr>
              </a:gs>
              <a:gs pos="83000">
                <a:schemeClr val="accent6">
                  <a:lumMod val="75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reflection endPos="0" dist="508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4" name="CuadroTexto 15">
            <a:extLst>
              <a:ext uri="{FF2B5EF4-FFF2-40B4-BE49-F238E27FC236}">
                <a16:creationId xmlns:a16="http://schemas.microsoft.com/office/drawing/2014/main" id="{B75C94E6-F0EA-522E-A014-50969C56A5B3}"/>
              </a:ext>
            </a:extLst>
          </p:cNvPr>
          <p:cNvSpPr txBox="1"/>
          <p:nvPr userDrawn="1"/>
        </p:nvSpPr>
        <p:spPr>
          <a:xfrm>
            <a:off x="3988383" y="5792365"/>
            <a:ext cx="4262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  <a:latin typeface="Montserrat" pitchFamily="2" charset="0"/>
              </a:rPr>
              <a:t>Más información</a:t>
            </a:r>
            <a:endParaRPr lang="es-CO" sz="120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5" name="Gráfico 10">
            <a:extLst>
              <a:ext uri="{FF2B5EF4-FFF2-40B4-BE49-F238E27FC236}">
                <a16:creationId xmlns:a16="http://schemas.microsoft.com/office/drawing/2014/main" id="{2DD6D9A9-AD22-EA51-D2BE-4DE6DF256E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32500" y="6104965"/>
            <a:ext cx="4503412" cy="669181"/>
          </a:xfrm>
          <a:prstGeom prst="rect">
            <a:avLst/>
          </a:prstGeom>
        </p:spPr>
      </p:pic>
      <p:pic>
        <p:nvPicPr>
          <p:cNvPr id="16" name="Picture 15" descr="A logo with text on it&#10;&#10;Description automatically generated">
            <a:extLst>
              <a:ext uri="{FF2B5EF4-FFF2-40B4-BE49-F238E27FC236}">
                <a16:creationId xmlns:a16="http://schemas.microsoft.com/office/drawing/2014/main" id="{14B6274A-6000-00F3-3E3D-46DDEE1845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04" y="-21795"/>
            <a:ext cx="3534800" cy="20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8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677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151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4" r:id="rId6"/>
    <p:sldLayoutId id="2147483663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4F8CE2-8112-A83F-3CAE-63FF9249EB65}"/>
              </a:ext>
            </a:extLst>
          </p:cNvPr>
          <p:cNvSpPr txBox="1"/>
          <p:nvPr/>
        </p:nvSpPr>
        <p:spPr>
          <a:xfrm>
            <a:off x="3964639" y="6042190"/>
            <a:ext cx="4262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2">
                    <a:lumMod val="50000"/>
                  </a:schemeClr>
                </a:solidFill>
                <a:latin typeface="Montserrat" pitchFamily="2" charset="0"/>
              </a:rPr>
              <a:t>Mayo 16, 2025</a:t>
            </a:r>
          </a:p>
        </p:txBody>
      </p:sp>
      <p:sp>
        <p:nvSpPr>
          <p:cNvPr id="3" name="CuadroTexto 8">
            <a:extLst>
              <a:ext uri="{FF2B5EF4-FFF2-40B4-BE49-F238E27FC236}">
                <a16:creationId xmlns:a16="http://schemas.microsoft.com/office/drawing/2014/main" id="{0FB35999-0B57-94CF-A322-195B3633B174}"/>
              </a:ext>
            </a:extLst>
          </p:cNvPr>
          <p:cNvSpPr txBox="1"/>
          <p:nvPr/>
        </p:nvSpPr>
        <p:spPr>
          <a:xfrm>
            <a:off x="684914" y="1101830"/>
            <a:ext cx="10822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Sesión de trabajo sobre inequidad en la calidad del aire y aire limpio como derecho fundamental</a:t>
            </a:r>
            <a:endParaRPr lang="es-CO" sz="2800" b="1" dirty="0">
              <a:solidFill>
                <a:schemeClr val="accent6">
                  <a:lumMod val="50000"/>
                </a:schemeClr>
              </a:solidFill>
              <a:latin typeface="Montserrat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8F4858B-5F86-245D-2551-D2AD7FBC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606" y="3580615"/>
            <a:ext cx="3345380" cy="1806505"/>
          </a:xfrm>
          <a:prstGeom prst="rect">
            <a:avLst/>
          </a:prstGeom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E9E1180-2A7D-7990-DC22-E092CE80C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51" y="3580615"/>
            <a:ext cx="2861929" cy="202352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8">
            <a:extLst>
              <a:ext uri="{FF2B5EF4-FFF2-40B4-BE49-F238E27FC236}">
                <a16:creationId xmlns:a16="http://schemas.microsoft.com/office/drawing/2014/main" id="{4782FB75-6564-0D3C-380D-3ECB042FDB9F}"/>
              </a:ext>
            </a:extLst>
          </p:cNvPr>
          <p:cNvSpPr txBox="1"/>
          <p:nvPr/>
        </p:nvSpPr>
        <p:spPr>
          <a:xfrm>
            <a:off x="540134" y="2448944"/>
            <a:ext cx="1082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Montserrat" pitchFamily="2" charset="0"/>
              </a:rPr>
              <a:t>Rol de los planes locales y naciones de calidad del aire en el cierre de brechas</a:t>
            </a:r>
            <a:endParaRPr lang="es-CO" dirty="0">
              <a:solidFill>
                <a:schemeClr val="accent6">
                  <a:lumMod val="50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703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36</Words>
  <Application>Microsoft Office PowerPoint</Application>
  <PresentationFormat>Panorámica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Montserrat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Felipe Franco - Hill</dc:creator>
  <cp:lastModifiedBy>Monica Espinosa</cp:lastModifiedBy>
  <cp:revision>6</cp:revision>
  <dcterms:created xsi:type="dcterms:W3CDTF">2024-09-18T13:23:51Z</dcterms:created>
  <dcterms:modified xsi:type="dcterms:W3CDTF">2025-05-16T11:33:28Z</dcterms:modified>
</cp:coreProperties>
</file>