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0" r:id="rId3"/>
    <p:sldId id="267" r:id="rId4"/>
    <p:sldId id="272" r:id="rId5"/>
    <p:sldId id="281" r:id="rId6"/>
    <p:sldId id="28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3" y="7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an Felipe Franco - Hill" userId="b2362c55-3e73-42b2-9acc-21d80214110d" providerId="ADAL" clId="{D2BA9D9E-80B1-47FE-A881-4A3508B3EA14}"/>
    <pc:docChg chg="custSel modMainMaster">
      <pc:chgData name="Juan Felipe Franco - Hill" userId="b2362c55-3e73-42b2-9acc-21d80214110d" providerId="ADAL" clId="{D2BA9D9E-80B1-47FE-A881-4A3508B3EA14}" dt="2025-03-20T16:33:37.774" v="25" actId="108"/>
      <pc:docMkLst>
        <pc:docMk/>
      </pc:docMkLst>
      <pc:sldMasterChg chg="modSldLayout sldLayoutOrd">
        <pc:chgData name="Juan Felipe Franco - Hill" userId="b2362c55-3e73-42b2-9acc-21d80214110d" providerId="ADAL" clId="{D2BA9D9E-80B1-47FE-A881-4A3508B3EA14}" dt="2025-03-20T16:33:37.774" v="25" actId="108"/>
        <pc:sldMasterMkLst>
          <pc:docMk/>
          <pc:sldMasterMk cId="1591519396" sldId="2147483648"/>
        </pc:sldMasterMkLst>
        <pc:sldLayoutChg chg="modSp mod">
          <pc:chgData name="Juan Felipe Franco - Hill" userId="b2362c55-3e73-42b2-9acc-21d80214110d" providerId="ADAL" clId="{D2BA9D9E-80B1-47FE-A881-4A3508B3EA14}" dt="2025-03-20T16:32:47.303" v="23" actId="1038"/>
          <pc:sldLayoutMkLst>
            <pc:docMk/>
            <pc:sldMasterMk cId="1591519396" sldId="2147483648"/>
            <pc:sldLayoutMk cId="4258245012" sldId="2147483649"/>
          </pc:sldLayoutMkLst>
          <pc:picChg chg="mod">
            <ac:chgData name="Juan Felipe Franco - Hill" userId="b2362c55-3e73-42b2-9acc-21d80214110d" providerId="ADAL" clId="{D2BA9D9E-80B1-47FE-A881-4A3508B3EA14}" dt="2025-03-20T16:32:47.303" v="23" actId="1038"/>
            <ac:picMkLst>
              <pc:docMk/>
              <pc:sldMasterMk cId="1591519396" sldId="2147483648"/>
              <pc:sldLayoutMk cId="4258245012" sldId="2147483649"/>
              <ac:picMk id="9" creationId="{195149A5-B1A4-9AC7-3E2B-475096C61C1C}"/>
            </ac:picMkLst>
          </pc:picChg>
        </pc:sldLayoutChg>
        <pc:sldLayoutChg chg="delSp modSp mod">
          <pc:chgData name="Juan Felipe Franco - Hill" userId="b2362c55-3e73-42b2-9acc-21d80214110d" providerId="ADAL" clId="{D2BA9D9E-80B1-47FE-A881-4A3508B3EA14}" dt="2025-03-20T16:33:37.774" v="25" actId="108"/>
          <pc:sldLayoutMkLst>
            <pc:docMk/>
            <pc:sldMasterMk cId="1591519396" sldId="2147483648"/>
            <pc:sldLayoutMk cId="214604727" sldId="2147483662"/>
          </pc:sldLayoutMkLst>
          <pc:spChg chg="mod">
            <ac:chgData name="Juan Felipe Franco - Hill" userId="b2362c55-3e73-42b2-9acc-21d80214110d" providerId="ADAL" clId="{D2BA9D9E-80B1-47FE-A881-4A3508B3EA14}" dt="2025-03-20T16:33:37.774" v="25" actId="108"/>
            <ac:spMkLst>
              <pc:docMk/>
              <pc:sldMasterMk cId="1591519396" sldId="2147483648"/>
              <pc:sldLayoutMk cId="214604727" sldId="2147483662"/>
              <ac:spMk id="12" creationId="{D5ED9867-2EE0-7031-C2F7-2E96C7EC70CA}"/>
            </ac:spMkLst>
          </pc:spChg>
          <pc:picChg chg="del">
            <ac:chgData name="Juan Felipe Franco - Hill" userId="b2362c55-3e73-42b2-9acc-21d80214110d" providerId="ADAL" clId="{D2BA9D9E-80B1-47FE-A881-4A3508B3EA14}" dt="2025-03-20T16:33:26.664" v="24" actId="478"/>
            <ac:picMkLst>
              <pc:docMk/>
              <pc:sldMasterMk cId="1591519396" sldId="2147483648"/>
              <pc:sldLayoutMk cId="214604727" sldId="2147483662"/>
              <ac:picMk id="7" creationId="{1BD0873A-2A58-4331-1CD9-10B9B2ACD19F}"/>
            </ac:picMkLst>
          </pc:picChg>
        </pc:sldLayoutChg>
        <pc:sldLayoutChg chg="ord">
          <pc:chgData name="Juan Felipe Franco - Hill" userId="b2362c55-3e73-42b2-9acc-21d80214110d" providerId="ADAL" clId="{D2BA9D9E-80B1-47FE-A881-4A3508B3EA14}" dt="2025-03-20T16:32:14.470" v="1" actId="20578"/>
          <pc:sldLayoutMkLst>
            <pc:docMk/>
            <pc:sldMasterMk cId="1591519396" sldId="2147483648"/>
            <pc:sldLayoutMk cId="1413823932" sldId="2147483664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8.sv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7">
            <a:extLst>
              <a:ext uri="{FF2B5EF4-FFF2-40B4-BE49-F238E27FC236}">
                <a16:creationId xmlns:a16="http://schemas.microsoft.com/office/drawing/2014/main" id="{6C0530CA-2886-7936-B880-3F725F7DE9F7}"/>
              </a:ext>
            </a:extLst>
          </p:cNvPr>
          <p:cNvSpPr/>
          <p:nvPr userDrawn="1"/>
        </p:nvSpPr>
        <p:spPr>
          <a:xfrm>
            <a:off x="0" y="5504980"/>
            <a:ext cx="12192000" cy="1353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9" name="Picture 8" descr="A logo with text on it&#10;&#10;Description automatically generated">
            <a:extLst>
              <a:ext uri="{FF2B5EF4-FFF2-40B4-BE49-F238E27FC236}">
                <a16:creationId xmlns:a16="http://schemas.microsoft.com/office/drawing/2014/main" id="{195149A5-B1A4-9AC7-3E2B-475096C61C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9510" y="3112630"/>
            <a:ext cx="3534800" cy="201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245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1">
            <a:extLst>
              <a:ext uri="{FF2B5EF4-FFF2-40B4-BE49-F238E27FC236}">
                <a16:creationId xmlns:a16="http://schemas.microsoft.com/office/drawing/2014/main" id="{F8C21BB4-78B2-6C48-4012-B5C30F0B6A66}"/>
              </a:ext>
            </a:extLst>
          </p:cNvPr>
          <p:cNvSpPr/>
          <p:nvPr userDrawn="1"/>
        </p:nvSpPr>
        <p:spPr>
          <a:xfrm>
            <a:off x="348988" y="915059"/>
            <a:ext cx="290285" cy="29028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9" name="Conector recto 10">
            <a:extLst>
              <a:ext uri="{FF2B5EF4-FFF2-40B4-BE49-F238E27FC236}">
                <a16:creationId xmlns:a16="http://schemas.microsoft.com/office/drawing/2014/main" id="{F8AAB2F8-E2E6-BEE5-54D9-FCA1B3878F6B}"/>
              </a:ext>
            </a:extLst>
          </p:cNvPr>
          <p:cNvCxnSpPr/>
          <p:nvPr userDrawn="1"/>
        </p:nvCxnSpPr>
        <p:spPr>
          <a:xfrm>
            <a:off x="943305" y="1208508"/>
            <a:ext cx="2975428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A logo with text overlay&#10;&#10;Description automatically generated">
            <a:extLst>
              <a:ext uri="{FF2B5EF4-FFF2-40B4-BE49-F238E27FC236}">
                <a16:creationId xmlns:a16="http://schemas.microsoft.com/office/drawing/2014/main" id="{E5A68D17-93FF-EB31-FB7B-98CF67C711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1257" y="-178114"/>
            <a:ext cx="2511329" cy="146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54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1">
            <a:extLst>
              <a:ext uri="{FF2B5EF4-FFF2-40B4-BE49-F238E27FC236}">
                <a16:creationId xmlns:a16="http://schemas.microsoft.com/office/drawing/2014/main" id="{F8C21BB4-78B2-6C48-4012-B5C30F0B6A66}"/>
              </a:ext>
            </a:extLst>
          </p:cNvPr>
          <p:cNvSpPr/>
          <p:nvPr userDrawn="1"/>
        </p:nvSpPr>
        <p:spPr>
          <a:xfrm>
            <a:off x="2122051" y="976383"/>
            <a:ext cx="290285" cy="29028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9" name="Conector recto 10">
            <a:extLst>
              <a:ext uri="{FF2B5EF4-FFF2-40B4-BE49-F238E27FC236}">
                <a16:creationId xmlns:a16="http://schemas.microsoft.com/office/drawing/2014/main" id="{F8AAB2F8-E2E6-BEE5-54D9-FCA1B3878F6B}"/>
              </a:ext>
            </a:extLst>
          </p:cNvPr>
          <p:cNvCxnSpPr/>
          <p:nvPr userDrawn="1"/>
        </p:nvCxnSpPr>
        <p:spPr>
          <a:xfrm>
            <a:off x="2502131" y="1479695"/>
            <a:ext cx="2975428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A logo with text overlay&#10;&#10;Description automatically generated">
            <a:extLst>
              <a:ext uri="{FF2B5EF4-FFF2-40B4-BE49-F238E27FC236}">
                <a16:creationId xmlns:a16="http://schemas.microsoft.com/office/drawing/2014/main" id="{E5A68D17-93FF-EB31-FB7B-98CF67C711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9967" y="-91440"/>
            <a:ext cx="2511329" cy="1463040"/>
          </a:xfrm>
          <a:prstGeom prst="rect">
            <a:avLst/>
          </a:prstGeom>
        </p:spPr>
      </p:pic>
      <p:pic>
        <p:nvPicPr>
          <p:cNvPr id="2" name="Picture 6" descr="A train passing by a city&#10;&#10;Description automatically generated">
            <a:extLst>
              <a:ext uri="{FF2B5EF4-FFF2-40B4-BE49-F238E27FC236}">
                <a16:creationId xmlns:a16="http://schemas.microsoft.com/office/drawing/2014/main" id="{9E8870D3-0A32-6784-B79C-BFCC050E5B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10" t="7374" r="44532" b="8355"/>
          <a:stretch/>
        </p:blipFill>
        <p:spPr>
          <a:xfrm>
            <a:off x="0" y="4997"/>
            <a:ext cx="2057716" cy="6858000"/>
          </a:xfrm>
          <a:prstGeom prst="rect">
            <a:avLst/>
          </a:prstGeom>
          <a:ln>
            <a:gradFill>
              <a:gsLst>
                <a:gs pos="0">
                  <a:srgbClr val="41A2ED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  <p:extLst>
      <p:ext uri="{BB962C8B-B14F-4D97-AF65-F5344CB8AC3E}">
        <p14:creationId xmlns:p14="http://schemas.microsoft.com/office/powerpoint/2010/main" val="57627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3">
            <a:extLst>
              <a:ext uri="{FF2B5EF4-FFF2-40B4-BE49-F238E27FC236}">
                <a16:creationId xmlns:a16="http://schemas.microsoft.com/office/drawing/2014/main" id="{EBBAB99E-935D-76BD-386D-980ADBF1588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52" t="5004" r="2466"/>
          <a:stretch/>
        </p:blipFill>
        <p:spPr>
          <a:xfrm>
            <a:off x="0" y="0"/>
            <a:ext cx="12191999" cy="6862485"/>
          </a:xfrm>
          <a:prstGeom prst="rect">
            <a:avLst/>
          </a:prstGeom>
        </p:spPr>
      </p:pic>
      <p:sp>
        <p:nvSpPr>
          <p:cNvPr id="4" name="Rectángulo 5">
            <a:extLst>
              <a:ext uri="{FF2B5EF4-FFF2-40B4-BE49-F238E27FC236}">
                <a16:creationId xmlns:a16="http://schemas.microsoft.com/office/drawing/2014/main" id="{88D9CF62-30A7-FC26-2117-AC8A13D66D19}"/>
              </a:ext>
            </a:extLst>
          </p:cNvPr>
          <p:cNvSpPr/>
          <p:nvPr userDrawn="1"/>
        </p:nvSpPr>
        <p:spPr>
          <a:xfrm>
            <a:off x="523340" y="1010514"/>
            <a:ext cx="290285" cy="290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cxnSp>
        <p:nvCxnSpPr>
          <p:cNvPr id="5" name="Conector recto 6">
            <a:extLst>
              <a:ext uri="{FF2B5EF4-FFF2-40B4-BE49-F238E27FC236}">
                <a16:creationId xmlns:a16="http://schemas.microsoft.com/office/drawing/2014/main" id="{E378984C-0AC6-5A37-22D6-A9D14BB4C688}"/>
              </a:ext>
            </a:extLst>
          </p:cNvPr>
          <p:cNvCxnSpPr>
            <a:cxnSpLocks/>
          </p:cNvCxnSpPr>
          <p:nvPr userDrawn="1"/>
        </p:nvCxnSpPr>
        <p:spPr>
          <a:xfrm>
            <a:off x="1104023" y="1376385"/>
            <a:ext cx="4874954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logo with white text&#10;&#10;Description automatically generated">
            <a:extLst>
              <a:ext uri="{FF2B5EF4-FFF2-40B4-BE49-F238E27FC236}">
                <a16:creationId xmlns:a16="http://schemas.microsoft.com/office/drawing/2014/main" id="{63A7193D-5C9F-1221-4D8C-55373D95FAE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3431" y="-207314"/>
            <a:ext cx="2882570" cy="164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047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5">
            <a:extLst>
              <a:ext uri="{FF2B5EF4-FFF2-40B4-BE49-F238E27FC236}">
                <a16:creationId xmlns:a16="http://schemas.microsoft.com/office/drawing/2014/main" id="{B45C1FC7-B925-B584-E701-C890DE062D50}"/>
              </a:ext>
            </a:extLst>
          </p:cNvPr>
          <p:cNvSpPr/>
          <p:nvPr userDrawn="1"/>
        </p:nvSpPr>
        <p:spPr>
          <a:xfrm>
            <a:off x="-3" y="5846617"/>
            <a:ext cx="12206156" cy="1024492"/>
          </a:xfrm>
          <a:prstGeom prst="rect">
            <a:avLst/>
          </a:prstGeom>
          <a:gradFill flip="none" rotWithShape="1">
            <a:gsLst>
              <a:gs pos="26000">
                <a:schemeClr val="bg1">
                  <a:lumMod val="65000"/>
                  <a:alpha val="90000"/>
                </a:schemeClr>
              </a:gs>
              <a:gs pos="64000">
                <a:schemeClr val="bg1">
                  <a:lumMod val="75000"/>
                  <a:alpha val="60000"/>
                </a:schemeClr>
              </a:gs>
              <a:gs pos="100000">
                <a:schemeClr val="bg1">
                  <a:lumMod val="85000"/>
                  <a:alpha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s-CO" dirty="0"/>
          </a:p>
        </p:txBody>
      </p:sp>
      <p:pic>
        <p:nvPicPr>
          <p:cNvPr id="9" name="Gráfico 10">
            <a:extLst>
              <a:ext uri="{FF2B5EF4-FFF2-40B4-BE49-F238E27FC236}">
                <a16:creationId xmlns:a16="http://schemas.microsoft.com/office/drawing/2014/main" id="{E2B2D0B5-C866-9F5C-A6DC-E53BE334BA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17986" y="6175638"/>
            <a:ext cx="4556025" cy="676999"/>
          </a:xfrm>
          <a:prstGeom prst="rect">
            <a:avLst/>
          </a:prstGeom>
        </p:spPr>
      </p:pic>
      <p:cxnSp>
        <p:nvCxnSpPr>
          <p:cNvPr id="10" name="Conector recto 11">
            <a:extLst>
              <a:ext uri="{FF2B5EF4-FFF2-40B4-BE49-F238E27FC236}">
                <a16:creationId xmlns:a16="http://schemas.microsoft.com/office/drawing/2014/main" id="{29D8ED4D-C0AA-B212-F5C2-821FD99FE188}"/>
              </a:ext>
            </a:extLst>
          </p:cNvPr>
          <p:cNvCxnSpPr>
            <a:cxnSpLocks/>
            <a:stCxn id="9" idx="0"/>
          </p:cNvCxnSpPr>
          <p:nvPr userDrawn="1"/>
        </p:nvCxnSpPr>
        <p:spPr>
          <a:xfrm>
            <a:off x="6095999" y="6175638"/>
            <a:ext cx="0" cy="67699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15">
            <a:extLst>
              <a:ext uri="{FF2B5EF4-FFF2-40B4-BE49-F238E27FC236}">
                <a16:creationId xmlns:a16="http://schemas.microsoft.com/office/drawing/2014/main" id="{89A0D863-BCC7-D292-5662-15C80CCC3D96}"/>
              </a:ext>
            </a:extLst>
          </p:cNvPr>
          <p:cNvSpPr txBox="1"/>
          <p:nvPr userDrawn="1"/>
        </p:nvSpPr>
        <p:spPr>
          <a:xfrm>
            <a:off x="3964639" y="5898639"/>
            <a:ext cx="42627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>
                <a:solidFill>
                  <a:schemeClr val="bg1"/>
                </a:solidFill>
                <a:latin typeface="Montserrat" pitchFamily="2" charset="0"/>
              </a:rPr>
              <a:t>Más información</a:t>
            </a:r>
            <a:endParaRPr lang="es-CO" sz="1200" b="1" dirty="0">
              <a:solidFill>
                <a:schemeClr val="bg1"/>
              </a:solidFill>
              <a:latin typeface="Montserrat" pitchFamily="2" charset="0"/>
            </a:endParaRPr>
          </a:p>
        </p:txBody>
      </p:sp>
      <p:sp>
        <p:nvSpPr>
          <p:cNvPr id="12" name="Rectángulo 5">
            <a:extLst>
              <a:ext uri="{FF2B5EF4-FFF2-40B4-BE49-F238E27FC236}">
                <a16:creationId xmlns:a16="http://schemas.microsoft.com/office/drawing/2014/main" id="{D5ED9867-2EE0-7031-C2F7-2E96C7EC70CA}"/>
              </a:ext>
            </a:extLst>
          </p:cNvPr>
          <p:cNvSpPr/>
          <p:nvPr userDrawn="1"/>
        </p:nvSpPr>
        <p:spPr>
          <a:xfrm>
            <a:off x="-4920" y="5363"/>
            <a:ext cx="12206156" cy="1606755"/>
          </a:xfrm>
          <a:prstGeom prst="rect">
            <a:avLst/>
          </a:prstGeom>
          <a:gradFill flip="none" rotWithShape="1">
            <a:gsLst>
              <a:gs pos="26000">
                <a:schemeClr val="bg1">
                  <a:lumMod val="65000"/>
                  <a:alpha val="90000"/>
                </a:schemeClr>
              </a:gs>
              <a:gs pos="64000">
                <a:schemeClr val="bg1">
                  <a:lumMod val="75000"/>
                  <a:alpha val="60000"/>
                </a:schemeClr>
              </a:gs>
              <a:gs pos="100000">
                <a:schemeClr val="bg1">
                  <a:lumMod val="85000"/>
                  <a:alpha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s-CO" dirty="0"/>
          </a:p>
        </p:txBody>
      </p:sp>
      <p:pic>
        <p:nvPicPr>
          <p:cNvPr id="13" name="Picture 12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E1DB33D1-713C-7801-EBD3-5489DCD71C0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9372" y="0"/>
            <a:ext cx="3202856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04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DCE7BF5-13F4-1743-4332-3AB29674E538}"/>
              </a:ext>
            </a:extLst>
          </p:cNvPr>
          <p:cNvSpPr txBox="1"/>
          <p:nvPr userDrawn="1"/>
        </p:nvSpPr>
        <p:spPr>
          <a:xfrm>
            <a:off x="4545106" y="753035"/>
            <a:ext cx="4693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  <p:cxnSp>
        <p:nvCxnSpPr>
          <p:cNvPr id="3" name="Conector recto 11">
            <a:extLst>
              <a:ext uri="{FF2B5EF4-FFF2-40B4-BE49-F238E27FC236}">
                <a16:creationId xmlns:a16="http://schemas.microsoft.com/office/drawing/2014/main" id="{63B6A2F2-D243-2B79-1188-9CED1A284B72}"/>
              </a:ext>
            </a:extLst>
          </p:cNvPr>
          <p:cNvCxnSpPr>
            <a:cxnSpLocks/>
          </p:cNvCxnSpPr>
          <p:nvPr userDrawn="1"/>
        </p:nvCxnSpPr>
        <p:spPr>
          <a:xfrm>
            <a:off x="6125023" y="6097147"/>
            <a:ext cx="0" cy="67699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ángulo 5">
            <a:extLst>
              <a:ext uri="{FF2B5EF4-FFF2-40B4-BE49-F238E27FC236}">
                <a16:creationId xmlns:a16="http://schemas.microsoft.com/office/drawing/2014/main" id="{67CED49C-FA59-B926-E046-080956F93B1C}"/>
              </a:ext>
            </a:extLst>
          </p:cNvPr>
          <p:cNvSpPr/>
          <p:nvPr userDrawn="1"/>
        </p:nvSpPr>
        <p:spPr>
          <a:xfrm>
            <a:off x="-21030" y="5707608"/>
            <a:ext cx="12249972" cy="1165539"/>
          </a:xfrm>
          <a:prstGeom prst="rect">
            <a:avLst/>
          </a:prstGeom>
          <a:gradFill flip="none" rotWithShape="1">
            <a:gsLst>
              <a:gs pos="28000">
                <a:schemeClr val="accent6">
                  <a:lumMod val="50000"/>
                  <a:alpha val="85000"/>
                </a:schemeClr>
              </a:gs>
              <a:gs pos="48000">
                <a:schemeClr val="accent6">
                  <a:lumMod val="75000"/>
                  <a:alpha val="60000"/>
                </a:schemeClr>
              </a:gs>
              <a:gs pos="83000">
                <a:schemeClr val="accent6">
                  <a:lumMod val="75000"/>
                  <a:alpha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reflection endPos="0" dist="50800" dir="5400000" sy="-100000" algn="bl" rotWithShape="0"/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15" name="Gráfico 10">
            <a:extLst>
              <a:ext uri="{FF2B5EF4-FFF2-40B4-BE49-F238E27FC236}">
                <a16:creationId xmlns:a16="http://schemas.microsoft.com/office/drawing/2014/main" id="{2DD6D9A9-AD22-EA51-D2BE-4DE6DF256E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32500" y="6104965"/>
            <a:ext cx="4503412" cy="669181"/>
          </a:xfrm>
          <a:prstGeom prst="rect">
            <a:avLst/>
          </a:prstGeom>
        </p:spPr>
      </p:pic>
      <p:pic>
        <p:nvPicPr>
          <p:cNvPr id="16" name="Picture 15" descr="A logo with text on it&#10;&#10;Description automatically generated">
            <a:extLst>
              <a:ext uri="{FF2B5EF4-FFF2-40B4-BE49-F238E27FC236}">
                <a16:creationId xmlns:a16="http://schemas.microsoft.com/office/drawing/2014/main" id="{14B6274A-6000-00F3-3E3D-46DDEE1845C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391" y="-71468"/>
            <a:ext cx="3534800" cy="201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823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Ciudad vista desde arriba de una carretera&#10;&#10;El contenido generado por IA puede ser incorrecto.">
            <a:extLst>
              <a:ext uri="{FF2B5EF4-FFF2-40B4-BE49-F238E27FC236}">
                <a16:creationId xmlns:a16="http://schemas.microsoft.com/office/drawing/2014/main" id="{8968D0F1-7E49-A4C1-DB33-51B8865FAA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" y="-1557"/>
            <a:ext cx="12203454" cy="6840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3DCE7BF5-13F4-1743-4332-3AB29674E538}"/>
              </a:ext>
            </a:extLst>
          </p:cNvPr>
          <p:cNvSpPr txBox="1"/>
          <p:nvPr userDrawn="1"/>
        </p:nvSpPr>
        <p:spPr>
          <a:xfrm>
            <a:off x="4545106" y="753035"/>
            <a:ext cx="4693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  <p:cxnSp>
        <p:nvCxnSpPr>
          <p:cNvPr id="3" name="Conector recto 11">
            <a:extLst>
              <a:ext uri="{FF2B5EF4-FFF2-40B4-BE49-F238E27FC236}">
                <a16:creationId xmlns:a16="http://schemas.microsoft.com/office/drawing/2014/main" id="{63B6A2F2-D243-2B79-1188-9CED1A284B72}"/>
              </a:ext>
            </a:extLst>
          </p:cNvPr>
          <p:cNvCxnSpPr>
            <a:cxnSpLocks/>
          </p:cNvCxnSpPr>
          <p:nvPr userDrawn="1"/>
        </p:nvCxnSpPr>
        <p:spPr>
          <a:xfrm>
            <a:off x="6125023" y="6097147"/>
            <a:ext cx="0" cy="67699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ángulo 14">
            <a:extLst>
              <a:ext uri="{FF2B5EF4-FFF2-40B4-BE49-F238E27FC236}">
                <a16:creationId xmlns:a16="http://schemas.microsoft.com/office/drawing/2014/main" id="{BCD1B4A3-A007-D429-CA28-8A896A178786}"/>
              </a:ext>
            </a:extLst>
          </p:cNvPr>
          <p:cNvSpPr/>
          <p:nvPr userDrawn="1"/>
        </p:nvSpPr>
        <p:spPr>
          <a:xfrm flipV="1">
            <a:off x="4982" y="5661889"/>
            <a:ext cx="12192000" cy="45719"/>
          </a:xfrm>
          <a:prstGeom prst="rect">
            <a:avLst/>
          </a:prstGeom>
          <a:solidFill>
            <a:srgbClr val="F9B336"/>
          </a:solidFill>
          <a:ln>
            <a:solidFill>
              <a:srgbClr val="7DBE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7CED49C-FA59-B926-E046-080956F93B1C}"/>
              </a:ext>
            </a:extLst>
          </p:cNvPr>
          <p:cNvSpPr/>
          <p:nvPr userDrawn="1"/>
        </p:nvSpPr>
        <p:spPr>
          <a:xfrm>
            <a:off x="-21030" y="5707608"/>
            <a:ext cx="12249972" cy="1165539"/>
          </a:xfrm>
          <a:prstGeom prst="rect">
            <a:avLst/>
          </a:prstGeom>
          <a:gradFill flip="none" rotWithShape="1">
            <a:gsLst>
              <a:gs pos="28000">
                <a:schemeClr val="accent6">
                  <a:lumMod val="50000"/>
                  <a:alpha val="85000"/>
                </a:schemeClr>
              </a:gs>
              <a:gs pos="48000">
                <a:schemeClr val="accent6">
                  <a:lumMod val="75000"/>
                  <a:alpha val="60000"/>
                </a:schemeClr>
              </a:gs>
              <a:gs pos="83000">
                <a:schemeClr val="accent6">
                  <a:lumMod val="75000"/>
                  <a:alpha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reflection endPos="0" dist="50800" dir="5400000" sy="-100000" algn="bl" rotWithShape="0"/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4" name="CuadroTexto 15">
            <a:extLst>
              <a:ext uri="{FF2B5EF4-FFF2-40B4-BE49-F238E27FC236}">
                <a16:creationId xmlns:a16="http://schemas.microsoft.com/office/drawing/2014/main" id="{B75C94E6-F0EA-522E-A014-50969C56A5B3}"/>
              </a:ext>
            </a:extLst>
          </p:cNvPr>
          <p:cNvSpPr txBox="1"/>
          <p:nvPr userDrawn="1"/>
        </p:nvSpPr>
        <p:spPr>
          <a:xfrm>
            <a:off x="3988383" y="5792365"/>
            <a:ext cx="42627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>
                <a:solidFill>
                  <a:schemeClr val="bg1"/>
                </a:solidFill>
                <a:latin typeface="Montserrat" pitchFamily="2" charset="0"/>
              </a:rPr>
              <a:t>Más información</a:t>
            </a:r>
            <a:endParaRPr lang="es-CO" sz="1200" b="1" dirty="0">
              <a:solidFill>
                <a:schemeClr val="bg1"/>
              </a:solidFill>
              <a:latin typeface="Montserrat" pitchFamily="2" charset="0"/>
            </a:endParaRPr>
          </a:p>
        </p:txBody>
      </p:sp>
      <p:pic>
        <p:nvPicPr>
          <p:cNvPr id="15" name="Gráfico 10">
            <a:extLst>
              <a:ext uri="{FF2B5EF4-FFF2-40B4-BE49-F238E27FC236}">
                <a16:creationId xmlns:a16="http://schemas.microsoft.com/office/drawing/2014/main" id="{2DD6D9A9-AD22-EA51-D2BE-4DE6DF256E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32500" y="6104965"/>
            <a:ext cx="4503412" cy="669181"/>
          </a:xfrm>
          <a:prstGeom prst="rect">
            <a:avLst/>
          </a:prstGeom>
        </p:spPr>
      </p:pic>
      <p:pic>
        <p:nvPicPr>
          <p:cNvPr id="16" name="Picture 15" descr="A logo with text on it&#10;&#10;Description automatically generated">
            <a:extLst>
              <a:ext uri="{FF2B5EF4-FFF2-40B4-BE49-F238E27FC236}">
                <a16:creationId xmlns:a16="http://schemas.microsoft.com/office/drawing/2014/main" id="{14B6274A-6000-00F3-3E3D-46DDEE1845C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604" y="-21795"/>
            <a:ext cx="3534800" cy="201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887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6776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1519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2" r:id="rId5"/>
    <p:sldLayoutId id="2147483664" r:id="rId6"/>
    <p:sldLayoutId id="2147483663" r:id="rId7"/>
    <p:sldLayoutId id="2147483655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3903D0D6-9372-4EE4-9FF2-D85CF5C4CB41}"/>
              </a:ext>
            </a:extLst>
          </p:cNvPr>
          <p:cNvSpPr/>
          <p:nvPr/>
        </p:nvSpPr>
        <p:spPr>
          <a:xfrm>
            <a:off x="0" y="5504980"/>
            <a:ext cx="12192000" cy="1353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A26A23B-3498-404B-A09B-4E633DDB24A6}"/>
              </a:ext>
            </a:extLst>
          </p:cNvPr>
          <p:cNvSpPr txBox="1"/>
          <p:nvPr/>
        </p:nvSpPr>
        <p:spPr>
          <a:xfrm>
            <a:off x="3964639" y="5504980"/>
            <a:ext cx="42627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chemeClr val="bg2">
                    <a:lumMod val="50000"/>
                  </a:schemeClr>
                </a:solidFill>
                <a:latin typeface="Montserrat" pitchFamily="2" charset="0"/>
              </a:rPr>
              <a:t>Logos entidades u otra información</a:t>
            </a:r>
            <a:endParaRPr lang="es-CO" sz="1400" dirty="0">
              <a:solidFill>
                <a:schemeClr val="bg2">
                  <a:lumMod val="50000"/>
                </a:schemeClr>
              </a:solidFill>
              <a:latin typeface="Montserrat" pitchFamily="2" charset="0"/>
            </a:endParaRPr>
          </a:p>
        </p:txBody>
      </p:sp>
      <p:sp>
        <p:nvSpPr>
          <p:cNvPr id="5" name="CuadroTexto 8">
            <a:extLst>
              <a:ext uri="{FF2B5EF4-FFF2-40B4-BE49-F238E27FC236}">
                <a16:creationId xmlns:a16="http://schemas.microsoft.com/office/drawing/2014/main" id="{D2E0541C-DE09-F4A4-3516-887E66853D38}"/>
              </a:ext>
            </a:extLst>
          </p:cNvPr>
          <p:cNvSpPr txBox="1"/>
          <p:nvPr/>
        </p:nvSpPr>
        <p:spPr>
          <a:xfrm>
            <a:off x="-1" y="1146846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>
                <a:solidFill>
                  <a:schemeClr val="accent6">
                    <a:lumMod val="50000"/>
                  </a:schemeClr>
                </a:solidFill>
                <a:latin typeface="Montserrat" pitchFamily="2" charset="0"/>
              </a:rPr>
              <a:t>Título en letra Montserrat 28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0806F17-F9D4-E3B6-DC7D-E6FD3289BC1F}"/>
              </a:ext>
            </a:extLst>
          </p:cNvPr>
          <p:cNvSpPr txBox="1"/>
          <p:nvPr/>
        </p:nvSpPr>
        <p:spPr>
          <a:xfrm>
            <a:off x="2041234" y="2350045"/>
            <a:ext cx="8109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>
                <a:solidFill>
                  <a:schemeClr val="accent6">
                    <a:lumMod val="50000"/>
                  </a:schemeClr>
                </a:solidFill>
                <a:latin typeface="Montserrat" pitchFamily="2" charset="0"/>
              </a:rPr>
              <a:t>Subtítulo o nombres en letra Montserrat 20</a:t>
            </a:r>
          </a:p>
          <a:p>
            <a:pPr algn="ctr"/>
            <a:endParaRPr lang="es-CO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704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DF3771FF-2112-44AB-968B-2F1009BDC3D7}"/>
              </a:ext>
            </a:extLst>
          </p:cNvPr>
          <p:cNvSpPr txBox="1"/>
          <p:nvPr/>
        </p:nvSpPr>
        <p:spPr>
          <a:xfrm>
            <a:off x="804673" y="875662"/>
            <a:ext cx="9572472" cy="945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solidFill>
                  <a:schemeClr val="accent6">
                    <a:lumMod val="50000"/>
                  </a:schemeClr>
                </a:solidFill>
                <a:latin typeface="Montserrat" pitchFamily="2" charset="0"/>
              </a:rPr>
              <a:t>Título en letra Montserrat 18-20</a:t>
            </a:r>
          </a:p>
          <a:p>
            <a:endParaRPr lang="es-CO" dirty="0">
              <a:solidFill>
                <a:schemeClr val="accent6">
                  <a:lumMod val="50000"/>
                </a:schemeClr>
              </a:solidFill>
            </a:endParaRP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s-ES" sz="1400" dirty="0">
                <a:solidFill>
                  <a:schemeClr val="accent6">
                    <a:lumMod val="50000"/>
                  </a:schemeClr>
                </a:solidFill>
                <a:latin typeface="Montserrat" pitchFamily="2" charset="0"/>
              </a:rPr>
              <a:t>Letra Montserrat 14 </a:t>
            </a:r>
            <a:endParaRPr lang="es-CO" sz="1400" dirty="0">
              <a:solidFill>
                <a:schemeClr val="accent6">
                  <a:lumMod val="50000"/>
                </a:schemeClr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175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DF3771FF-2112-44AB-968B-2F1009BDC3D7}"/>
              </a:ext>
            </a:extLst>
          </p:cNvPr>
          <p:cNvSpPr txBox="1"/>
          <p:nvPr/>
        </p:nvSpPr>
        <p:spPr>
          <a:xfrm>
            <a:off x="2467218" y="1014206"/>
            <a:ext cx="9572472" cy="945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solidFill>
                  <a:schemeClr val="accent6">
                    <a:lumMod val="50000"/>
                  </a:schemeClr>
                </a:solidFill>
                <a:latin typeface="Montserrat" pitchFamily="2" charset="0"/>
              </a:rPr>
              <a:t>Título en letra Montserrat 18-20</a:t>
            </a:r>
          </a:p>
          <a:p>
            <a:endParaRPr lang="es-CO" dirty="0">
              <a:solidFill>
                <a:schemeClr val="accent6">
                  <a:lumMod val="50000"/>
                </a:schemeClr>
              </a:solidFill>
            </a:endParaRP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s-ES" sz="1400" dirty="0">
                <a:solidFill>
                  <a:schemeClr val="accent6">
                    <a:lumMod val="50000"/>
                  </a:schemeClr>
                </a:solidFill>
                <a:latin typeface="Montserrat" pitchFamily="2" charset="0"/>
              </a:rPr>
              <a:t>Letra Montserrat 14 </a:t>
            </a:r>
            <a:endParaRPr lang="es-CO" sz="1400" dirty="0">
              <a:solidFill>
                <a:schemeClr val="accent6">
                  <a:lumMod val="50000"/>
                </a:schemeClr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3238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E133ABB2-A424-481D-BABF-1089A896D98E}"/>
              </a:ext>
            </a:extLst>
          </p:cNvPr>
          <p:cNvSpPr txBox="1"/>
          <p:nvPr/>
        </p:nvSpPr>
        <p:spPr>
          <a:xfrm>
            <a:off x="993199" y="936411"/>
            <a:ext cx="656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solidFill>
                  <a:schemeClr val="bg1"/>
                </a:solidFill>
                <a:latin typeface="Montserrat" pitchFamily="2" charset="0"/>
              </a:rPr>
              <a:t>Título Montserrat 18</a:t>
            </a:r>
          </a:p>
        </p:txBody>
      </p:sp>
    </p:spTree>
    <p:extLst>
      <p:ext uri="{BB962C8B-B14F-4D97-AF65-F5344CB8AC3E}">
        <p14:creationId xmlns:p14="http://schemas.microsoft.com/office/powerpoint/2010/main" val="2813526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87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05879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36</Words>
  <Application>Microsoft Office PowerPoint</Application>
  <PresentationFormat>Panorámica</PresentationFormat>
  <Paragraphs>10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9" baseType="lpstr">
      <vt:lpstr>Arial</vt:lpstr>
      <vt:lpstr>Montserrat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Juan Felipe Franco - Hill</dc:creator>
  <cp:lastModifiedBy>Juan Felipe Franco - Hill</cp:lastModifiedBy>
  <cp:revision>2</cp:revision>
  <dcterms:created xsi:type="dcterms:W3CDTF">2024-09-18T13:23:51Z</dcterms:created>
  <dcterms:modified xsi:type="dcterms:W3CDTF">2025-03-20T16:33:46Z</dcterms:modified>
</cp:coreProperties>
</file>